
<file path=[Content_Types].xml><?xml version="1.0" encoding="utf-8"?>
<Types xmlns="http://schemas.openxmlformats.org/package/2006/content-types"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63" r:id="rId9"/>
    <p:sldId id="274" r:id="rId10"/>
    <p:sldId id="266" r:id="rId11"/>
    <p:sldId id="264" r:id="rId12"/>
    <p:sldId id="272" r:id="rId13"/>
    <p:sldId id="265" r:id="rId14"/>
    <p:sldId id="278" r:id="rId15"/>
    <p:sldId id="267" r:id="rId16"/>
    <p:sldId id="268" r:id="rId17"/>
    <p:sldId id="269" r:id="rId18"/>
    <p:sldId id="270" r:id="rId19"/>
    <p:sldId id="276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7"/>
  </p:normalViewPr>
  <p:slideViewPr>
    <p:cSldViewPr snapToGrid="0" snapToObjects="1">
      <p:cViewPr>
        <p:scale>
          <a:sx n="119" d="100"/>
          <a:sy n="119" d="100"/>
        </p:scale>
        <p:origin x="312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gif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gif>
</file>

<file path=ppt/media/image5.jpg>
</file>

<file path=ppt/media/image6.jpg>
</file>

<file path=ppt/media/image7.pn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anchor="ctr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H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anchor="b"/>
          <a:lstStyle>
            <a:lvl1pPr algn="ctr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12/2/19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12/2/19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cloud.blender.org/p/characters/5718a967c379cf04929a4247" TargetMode="External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hyperlink" Target="https://cloud.blender.org/p/characters/5718a967c379cf04929a4247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ncbi.nlm.nih.gov/pubmed/16177267#targetText=Estimates%20from%20the%20SIPP%20indicate,to%201%2C000%2C000%20are%20functionally%20deaf.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046DD9-8071-B84A-93BF-29848672B9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3338122"/>
          </a:xfrm>
        </p:spPr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Communication VIA Animation of American Sign Language using Kinect</a:t>
            </a:r>
          </a:p>
        </p:txBody>
      </p:sp>
    </p:spTree>
    <p:extLst>
      <p:ext uri="{BB962C8B-B14F-4D97-AF65-F5344CB8AC3E}">
        <p14:creationId xmlns:p14="http://schemas.microsoft.com/office/powerpoint/2010/main" val="2575860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A3BD2-F80A-9944-9050-C0BB1D7A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59063" cy="5339371"/>
          </a:xfrm>
        </p:spPr>
        <p:txBody>
          <a:bodyPr/>
          <a:lstStyle/>
          <a:p>
            <a:r>
              <a:rPr lang="en-US" dirty="0"/>
              <a:t>Results</a:t>
            </a:r>
          </a:p>
        </p:txBody>
      </p:sp>
    </p:spTree>
    <p:extLst>
      <p:ext uri="{BB962C8B-B14F-4D97-AF65-F5344CB8AC3E}">
        <p14:creationId xmlns:p14="http://schemas.microsoft.com/office/powerpoint/2010/main" val="189956647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31D77-1715-6B40-9736-085B13012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 dirty="0"/>
              <a:t>Gesture recognition - HELLO</a:t>
            </a:r>
          </a:p>
        </p:txBody>
      </p:sp>
      <p:pic>
        <p:nvPicPr>
          <p:cNvPr id="5" name="Content Placeholder 4" descr="A screen shot of a computer&#10;&#10;Description automatically generated">
            <a:extLst>
              <a:ext uri="{FF2B5EF4-FFF2-40B4-BE49-F238E27FC236}">
                <a16:creationId xmlns:a16="http://schemas.microsoft.com/office/drawing/2014/main" id="{DCCDFE84-8DC1-AE48-B5C0-6C92EBB55C3A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667483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F7C6CA0-585D-154D-A811-DD8E42C79F22}"/>
              </a:ext>
            </a:extLst>
          </p:cNvPr>
          <p:cNvSpPr txBox="1"/>
          <p:nvPr/>
        </p:nvSpPr>
        <p:spPr>
          <a:xfrm>
            <a:off x="6035042" y="2030028"/>
            <a:ext cx="6777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Hello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44465CA-9D30-8442-B53B-9A28DACAB3DB}"/>
              </a:ext>
            </a:extLst>
          </p:cNvPr>
          <p:cNvSpPr txBox="1"/>
          <p:nvPr/>
        </p:nvSpPr>
        <p:spPr>
          <a:xfrm>
            <a:off x="4346089" y="3033658"/>
            <a:ext cx="914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great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0C13A9-B5D9-1F4B-902E-B22695DBA4C4}"/>
              </a:ext>
            </a:extLst>
          </p:cNvPr>
          <p:cNvSpPr txBox="1"/>
          <p:nvPr/>
        </p:nvSpPr>
        <p:spPr>
          <a:xfrm>
            <a:off x="7670199" y="3056954"/>
            <a:ext cx="1463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How are you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3E3423-BE6E-1F47-87B9-934BBB1EF385}"/>
              </a:ext>
            </a:extLst>
          </p:cNvPr>
          <p:cNvSpPr txBox="1"/>
          <p:nvPr/>
        </p:nvSpPr>
        <p:spPr>
          <a:xfrm>
            <a:off x="7659442" y="4417390"/>
            <a:ext cx="1172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Take care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E55684-E069-E843-A0DA-F2ED811CE480}"/>
              </a:ext>
            </a:extLst>
          </p:cNvPr>
          <p:cNvSpPr txBox="1"/>
          <p:nvPr/>
        </p:nvSpPr>
        <p:spPr>
          <a:xfrm>
            <a:off x="5981259" y="4399938"/>
            <a:ext cx="1825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Nice to meet you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3231BB4-208A-774D-AD46-A37024AE557D}"/>
              </a:ext>
            </a:extLst>
          </p:cNvPr>
          <p:cNvSpPr txBox="1"/>
          <p:nvPr/>
        </p:nvSpPr>
        <p:spPr>
          <a:xfrm>
            <a:off x="3969584" y="4375671"/>
            <a:ext cx="21622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I am learning to sign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46DD13-78E5-974F-BE3F-0C1CA2414901}"/>
              </a:ext>
            </a:extLst>
          </p:cNvPr>
          <p:cNvSpPr txBox="1"/>
          <p:nvPr/>
        </p:nvSpPr>
        <p:spPr>
          <a:xfrm>
            <a:off x="4356845" y="5763409"/>
            <a:ext cx="13447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20000"/>
                    <a:lumOff val="80000"/>
                  </a:schemeClr>
                </a:solidFill>
              </a:rPr>
              <a:t>What’s up?</a:t>
            </a:r>
          </a:p>
        </p:txBody>
      </p:sp>
    </p:spTree>
    <p:extLst>
      <p:ext uri="{BB962C8B-B14F-4D97-AF65-F5344CB8AC3E}">
        <p14:creationId xmlns:p14="http://schemas.microsoft.com/office/powerpoint/2010/main" val="9928121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B1E0-C4D3-024B-833E-EEC7EBC4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099" y="2533379"/>
            <a:ext cx="4716061" cy="1596177"/>
          </a:xfrm>
        </p:spPr>
        <p:txBody>
          <a:bodyPr/>
          <a:lstStyle/>
          <a:p>
            <a:r>
              <a:rPr lang="en-US" dirty="0"/>
              <a:t>Response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Hello (in ASL)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A069544-5BE8-AD42-978D-34789E5F8B7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6206841" y="996696"/>
            <a:ext cx="2894442" cy="486460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92F7D34-4948-0540-815E-7AF9378894C0}"/>
              </a:ext>
            </a:extLst>
          </p:cNvPr>
          <p:cNvSpPr txBox="1"/>
          <p:nvPr/>
        </p:nvSpPr>
        <p:spPr>
          <a:xfrm>
            <a:off x="6902824" y="6611779"/>
            <a:ext cx="79283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Blender Character Vincent </a:t>
            </a:r>
            <a:r>
              <a:rPr lang="en-US" sz="1000" dirty="0">
                <a:hlinkClick r:id="rId3"/>
              </a:rPr>
              <a:t>https://cloud.blender.org/p/characters/5718a967c379cf04929a4247</a:t>
            </a:r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564427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EA310E-A5A0-6045-AC0E-B16D112D9C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recognition – How ARE YOU?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6CCF7E-7CE1-5A4C-8B51-FFE8FC59CA70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760163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DC2405-7458-7F42-8DCE-AB76A5725D97}"/>
              </a:ext>
            </a:extLst>
          </p:cNvPr>
          <p:cNvSpPr txBox="1"/>
          <p:nvPr/>
        </p:nvSpPr>
        <p:spPr>
          <a:xfrm>
            <a:off x="8961119" y="2030028"/>
            <a:ext cx="753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How are you?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52E959-F8AF-0741-8D8F-D6934905A49E}"/>
              </a:ext>
            </a:extLst>
          </p:cNvPr>
          <p:cNvSpPr txBox="1"/>
          <p:nvPr/>
        </p:nvSpPr>
        <p:spPr>
          <a:xfrm>
            <a:off x="5934635" y="4273975"/>
            <a:ext cx="1789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Nice to meet you</a:t>
            </a:r>
          </a:p>
        </p:txBody>
      </p:sp>
    </p:spTree>
    <p:extLst>
      <p:ext uri="{BB962C8B-B14F-4D97-AF65-F5344CB8AC3E}">
        <p14:creationId xmlns:p14="http://schemas.microsoft.com/office/powerpoint/2010/main" val="419847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1B1E0-C4D3-024B-833E-EEC7EBC4EF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099" y="2533379"/>
            <a:ext cx="4716061" cy="1596177"/>
          </a:xfrm>
        </p:spPr>
        <p:txBody>
          <a:bodyPr/>
          <a:lstStyle/>
          <a:p>
            <a:r>
              <a:rPr lang="en-US" dirty="0"/>
              <a:t>Response</a:t>
            </a:r>
            <a:br>
              <a:rPr lang="en-US" dirty="0"/>
            </a:br>
            <a:br>
              <a:rPr lang="en-US" dirty="0"/>
            </a:br>
            <a:r>
              <a:rPr lang="en-US" dirty="0"/>
              <a:t>Good (in ASL)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2F7D34-4948-0540-815E-7AF9378894C0}"/>
              </a:ext>
            </a:extLst>
          </p:cNvPr>
          <p:cNvSpPr txBox="1"/>
          <p:nvPr/>
        </p:nvSpPr>
        <p:spPr>
          <a:xfrm>
            <a:off x="6902824" y="6611779"/>
            <a:ext cx="792838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Blender Character Vincent </a:t>
            </a:r>
            <a:r>
              <a:rPr lang="en-US" sz="1000" dirty="0">
                <a:hlinkClick r:id="rId2"/>
              </a:rPr>
              <a:t>https://cloud.blender.org/p/characters/5718a967c379cf04929a4247</a:t>
            </a:r>
            <a:endParaRPr lang="en-US" sz="1000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25E6CD3A-756C-0F49-AB44-81A78602CD31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3"/>
          <a:stretch>
            <a:fillRect/>
          </a:stretch>
        </p:blipFill>
        <p:spPr>
          <a:xfrm>
            <a:off x="6572602" y="1022257"/>
            <a:ext cx="2678974" cy="4502477"/>
          </a:xfrm>
        </p:spPr>
      </p:pic>
    </p:spTree>
    <p:extLst>
      <p:ext uri="{BB962C8B-B14F-4D97-AF65-F5344CB8AC3E}">
        <p14:creationId xmlns:p14="http://schemas.microsoft.com/office/powerpoint/2010/main" val="7481446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D7FD74-C1BB-5246-BEFE-932559D0B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recognition – What’s up?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16C4C74-DE9D-5445-BB14-E61D09D63DC1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810621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488B242-AA4B-C544-BA12-153F080D88B4}"/>
              </a:ext>
            </a:extLst>
          </p:cNvPr>
          <p:cNvSpPr txBox="1"/>
          <p:nvPr/>
        </p:nvSpPr>
        <p:spPr>
          <a:xfrm>
            <a:off x="5841402" y="5669280"/>
            <a:ext cx="1312433" cy="365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What’s up?</a:t>
            </a:r>
          </a:p>
        </p:txBody>
      </p:sp>
    </p:spTree>
    <p:extLst>
      <p:ext uri="{BB962C8B-B14F-4D97-AF65-F5344CB8AC3E}">
        <p14:creationId xmlns:p14="http://schemas.microsoft.com/office/powerpoint/2010/main" val="24110877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FB681-46AC-514C-B3A0-A412BC7583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recognition – I am learning to sign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00D7095-206E-1247-B21F-6148BB2B0015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719061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07F4079-B999-CE4B-86D0-B9C0CEA9D194}"/>
              </a:ext>
            </a:extLst>
          </p:cNvPr>
          <p:cNvSpPr txBox="1"/>
          <p:nvPr/>
        </p:nvSpPr>
        <p:spPr>
          <a:xfrm>
            <a:off x="4130937" y="4458641"/>
            <a:ext cx="23774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I am learning to sign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0B3742-726F-A64D-BC47-6D05C81832D3}"/>
              </a:ext>
            </a:extLst>
          </p:cNvPr>
          <p:cNvSpPr txBox="1"/>
          <p:nvPr/>
        </p:nvSpPr>
        <p:spPr>
          <a:xfrm>
            <a:off x="9122484" y="2614108"/>
            <a:ext cx="17175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How are you? </a:t>
            </a:r>
          </a:p>
        </p:txBody>
      </p:sp>
    </p:spTree>
    <p:extLst>
      <p:ext uri="{BB962C8B-B14F-4D97-AF65-F5344CB8AC3E}">
        <p14:creationId xmlns:p14="http://schemas.microsoft.com/office/powerpoint/2010/main" val="37063941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A7C66-10FA-D34C-9149-529A05B5F9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recognition – nice to meet you!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DAF7E65-B891-2A44-8301-AE1880DA4FDE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773950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2FBE92F-BE91-6047-A3A1-187ECEF7ABF0}"/>
              </a:ext>
            </a:extLst>
          </p:cNvPr>
          <p:cNvSpPr txBox="1"/>
          <p:nvPr/>
        </p:nvSpPr>
        <p:spPr>
          <a:xfrm>
            <a:off x="5999182" y="4555463"/>
            <a:ext cx="18861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Nice to meet you!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3EB6C4F-791F-3440-8138-CA7FDBCD085E}"/>
              </a:ext>
            </a:extLst>
          </p:cNvPr>
          <p:cNvSpPr txBox="1"/>
          <p:nvPr/>
        </p:nvSpPr>
        <p:spPr>
          <a:xfrm>
            <a:off x="3661529" y="5164979"/>
            <a:ext cx="125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What’s up?</a:t>
            </a:r>
          </a:p>
        </p:txBody>
      </p:sp>
    </p:spTree>
    <p:extLst>
      <p:ext uri="{BB962C8B-B14F-4D97-AF65-F5344CB8AC3E}">
        <p14:creationId xmlns:p14="http://schemas.microsoft.com/office/powerpoint/2010/main" val="25413494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39557-31F2-C245-97BA-06BBDD62B9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Gesture recognition – take care!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80C9BBA-6CD4-6446-85A2-491F51939D90}"/>
              </a:ext>
            </a:extLst>
          </p:cNvPr>
          <p:cNvPicPr>
            <a:picLocks noGrp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524000" y="1762874"/>
            <a:ext cx="9144000" cy="4572000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9F36F3-FD9E-9B46-AA1D-0198B32C50CF}"/>
              </a:ext>
            </a:extLst>
          </p:cNvPr>
          <p:cNvSpPr txBox="1"/>
          <p:nvPr/>
        </p:nvSpPr>
        <p:spPr>
          <a:xfrm>
            <a:off x="7767019" y="4518209"/>
            <a:ext cx="12586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Take care!</a:t>
            </a:r>
          </a:p>
        </p:txBody>
      </p:sp>
    </p:spTree>
    <p:extLst>
      <p:ext uri="{BB962C8B-B14F-4D97-AF65-F5344CB8AC3E}">
        <p14:creationId xmlns:p14="http://schemas.microsoft.com/office/powerpoint/2010/main" val="1453388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D88307-0654-244B-8687-378397DEFF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630911"/>
            <a:ext cx="10364451" cy="1596177"/>
          </a:xfrm>
        </p:spPr>
        <p:txBody>
          <a:bodyPr/>
          <a:lstStyle/>
          <a:p>
            <a:r>
              <a:rPr lang="en-US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749045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DBD59B-701A-9748-BD34-BC027CC65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EB73B-7731-2246-9BE6-7724405DB3C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Aim</a:t>
            </a:r>
          </a:p>
          <a:p>
            <a:r>
              <a:rPr lang="en-US" dirty="0"/>
              <a:t>ABOUT </a:t>
            </a:r>
            <a:r>
              <a:rPr lang="en-US" dirty="0" err="1"/>
              <a:t>AMERICAn</a:t>
            </a:r>
            <a:r>
              <a:rPr lang="en-US" dirty="0"/>
              <a:t> SIGN LANGUAGE</a:t>
            </a:r>
          </a:p>
          <a:p>
            <a:r>
              <a:rPr lang="en-US" dirty="0"/>
              <a:t>IMPORTANCE</a:t>
            </a:r>
          </a:p>
          <a:p>
            <a:r>
              <a:rPr lang="en-US" dirty="0"/>
              <a:t>MS KINECT</a:t>
            </a:r>
          </a:p>
          <a:p>
            <a:r>
              <a:rPr lang="en-US" dirty="0"/>
              <a:t>PROPOSED PIPELINE</a:t>
            </a:r>
          </a:p>
          <a:p>
            <a:r>
              <a:rPr lang="en-US" dirty="0"/>
              <a:t>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943383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D3499E-2F74-2441-8209-DDBBC7BE6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2544136"/>
            <a:ext cx="10364451" cy="1596177"/>
          </a:xfrm>
        </p:spPr>
        <p:txBody>
          <a:bodyPr/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265002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C9FEA5-FF56-424F-A452-A463373775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2AE39F-FE7F-8847-994B-789300BF042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To Create a software that enables communication using SIGN </a:t>
            </a:r>
            <a:r>
              <a:rPr lang="en-US" dirty="0" err="1"/>
              <a:t>LAnguage</a:t>
            </a:r>
            <a:endParaRPr lang="en-US" dirty="0"/>
          </a:p>
          <a:p>
            <a:r>
              <a:rPr lang="en-US" dirty="0"/>
              <a:t>between a normal person and a person who has challenges in hearing and speaking 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2658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80E41C-2044-8A48-A48A-B49DFB540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/>
          <a:lstStyle/>
          <a:p>
            <a:r>
              <a:rPr lang="en-US"/>
              <a:t>American Sign language</a:t>
            </a:r>
            <a:endParaRPr lang="en-US" dirty="0"/>
          </a:p>
        </p:txBody>
      </p:sp>
      <p:pic>
        <p:nvPicPr>
          <p:cNvPr id="5" name="Content Placeholder 4" descr="A person wearing a suit and tie&#10;&#10;Description automatically generated">
            <a:extLst>
              <a:ext uri="{FF2B5EF4-FFF2-40B4-BE49-F238E27FC236}">
                <a16:creationId xmlns:a16="http://schemas.microsoft.com/office/drawing/2014/main" id="{A90673D5-4A85-9A43-85EA-A540221CEA84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/>
          <a:stretch>
            <a:fillRect/>
          </a:stretch>
        </p:blipFill>
        <p:spPr>
          <a:xfrm>
            <a:off x="1480343" y="1874445"/>
            <a:ext cx="4127978" cy="2287588"/>
          </a:xfrm>
        </p:spPr>
      </p:pic>
      <p:pic>
        <p:nvPicPr>
          <p:cNvPr id="7" name="Picture 6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5795CBA3-1C30-6F41-825B-CC307E448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416" y="4311179"/>
            <a:ext cx="5731171" cy="2173288"/>
          </a:xfrm>
          <a:prstGeom prst="rect">
            <a:avLst/>
          </a:prstGeom>
        </p:spPr>
      </p:pic>
      <p:pic>
        <p:nvPicPr>
          <p:cNvPr id="9" name="Picture 8" descr="A group of men wearing suits and ties&#10;&#10;Description automatically generated">
            <a:extLst>
              <a:ext uri="{FF2B5EF4-FFF2-40B4-BE49-F238E27FC236}">
                <a16:creationId xmlns:a16="http://schemas.microsoft.com/office/drawing/2014/main" id="{24D924D1-BCA4-7E4B-BA62-22AF9F5CE8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3681" y="1874445"/>
            <a:ext cx="5334504" cy="461002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04919CE-59DA-8943-8ABA-2A78ADB3E95B}"/>
              </a:ext>
            </a:extLst>
          </p:cNvPr>
          <p:cNvSpPr txBox="1"/>
          <p:nvPr/>
        </p:nvSpPr>
        <p:spPr>
          <a:xfrm>
            <a:off x="10944113" y="6611779"/>
            <a:ext cx="130676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Image source: Internet</a:t>
            </a:r>
          </a:p>
        </p:txBody>
      </p:sp>
    </p:spTree>
    <p:extLst>
      <p:ext uri="{BB962C8B-B14F-4D97-AF65-F5344CB8AC3E}">
        <p14:creationId xmlns:p14="http://schemas.microsoft.com/office/powerpoint/2010/main" val="764941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8134A3-4E54-0944-BA93-DD5F46D4B7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857D70-93CF-D942-A1A5-FF4E87694329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survey</a:t>
            </a:r>
            <a:r>
              <a:rPr lang="en-US" dirty="0"/>
              <a:t> conducted by Gallaudet University, Washington, DC </a:t>
            </a:r>
          </a:p>
          <a:p>
            <a:r>
              <a:rPr lang="en-US" dirty="0"/>
              <a:t>1 in 20 Americans are deaf or hard of hearing </a:t>
            </a:r>
          </a:p>
          <a:p>
            <a:r>
              <a:rPr lang="en-US" dirty="0"/>
              <a:t>High possibility of knowing someone or meeting someone by chance</a:t>
            </a:r>
          </a:p>
          <a:p>
            <a:r>
              <a:rPr lang="en-US" dirty="0"/>
              <a:t>What happens when they video chat? How to communicate?</a:t>
            </a:r>
          </a:p>
          <a:p>
            <a:r>
              <a:rPr lang="en-US" dirty="0"/>
              <a:t>Need a system that can translate sign languages for easy communication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1032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3A67E-842C-C44D-AE73-0446454AFC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Microsoft Kinect to the rescue!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6055A3-4692-F949-92AB-41B1D6A93C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detects body skeleton and visual feed in different forms</a:t>
            </a:r>
          </a:p>
          <a:p>
            <a:r>
              <a:rPr lang="en-US" dirty="0"/>
              <a:t>can sense motion and record gestures</a:t>
            </a:r>
          </a:p>
          <a:p>
            <a:r>
              <a:rPr lang="en-US" dirty="0"/>
              <a:t>Thus, Can be used to ease the communication using sign language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960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0D902-962A-A647-BFF5-E682194AA5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C0AE15-A9A4-0C4F-8F6C-4BC70FBF8FD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Record and tag the recorded gestures for classification</a:t>
            </a:r>
          </a:p>
          <a:p>
            <a:r>
              <a:rPr lang="en-US" dirty="0"/>
              <a:t>Train the classifier using </a:t>
            </a:r>
            <a:r>
              <a:rPr lang="en-US" dirty="0" err="1"/>
              <a:t>Adaboost</a:t>
            </a:r>
            <a:r>
              <a:rPr lang="en-US" dirty="0"/>
              <a:t> algorithm with sufficient training examples for each gesture </a:t>
            </a:r>
          </a:p>
          <a:p>
            <a:r>
              <a:rPr lang="en-US" dirty="0"/>
              <a:t>Store gestures in the database with appropriate format conversions so as to facilitate the gesture identification process </a:t>
            </a:r>
          </a:p>
          <a:p>
            <a:r>
              <a:rPr lang="en-US" dirty="0"/>
              <a:t>Display the translated text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57000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58C8E1-A956-E245-A074-D174B442C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pipeline(continued)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E34FF-088F-4B43-823D-33D710E49D0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Generate a database of animated gestures performed by a human rig using Blender</a:t>
            </a:r>
          </a:p>
          <a:p>
            <a:r>
              <a:rPr lang="en-US" dirty="0"/>
              <a:t>Getting the text input and finding the suitable response</a:t>
            </a:r>
          </a:p>
          <a:p>
            <a:r>
              <a:rPr lang="en-US" dirty="0"/>
              <a:t>Displaying the gesture corresponding to the response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01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D81DA-814F-DA41-B77D-7597EED62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UI IDEA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457A4C-6C40-FC47-BFFF-9BA82C29292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Two UI – one for deaf and one for ordinary person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Deaf to me communication</a:t>
            </a:r>
          </a:p>
          <a:p>
            <a:r>
              <a:rPr lang="en-US" dirty="0"/>
              <a:t>Detect that DEAF person made a gesture in front of Kinect</a:t>
            </a:r>
          </a:p>
          <a:p>
            <a:r>
              <a:rPr lang="en-US" dirty="0"/>
              <a:t>display what the gesture means in form of text to me</a:t>
            </a:r>
          </a:p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me to deaf communication</a:t>
            </a:r>
          </a:p>
          <a:p>
            <a:r>
              <a:rPr lang="en-US" dirty="0"/>
              <a:t>I type the response</a:t>
            </a:r>
          </a:p>
          <a:p>
            <a:r>
              <a:rPr lang="en-US" dirty="0"/>
              <a:t>Now show the response in the form of an animation to the deaf person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6499382"/>
      </p:ext>
    </p:extLst>
  </p:cSld>
  <p:clrMapOvr>
    <a:masterClrMapping/>
  </p:clrMapOvr>
</p:sld>
</file>

<file path=ppt/theme/theme1.xml><?xml version="1.0" encoding="utf-8"?>
<a:theme xmlns:a="http://schemas.openxmlformats.org/drawingml/2006/main" name="Droplet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3030</TotalTime>
  <Words>416</Words>
  <Application>Microsoft Macintosh PowerPoint</Application>
  <PresentationFormat>Widescreen</PresentationFormat>
  <Paragraphs>69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3" baseType="lpstr">
      <vt:lpstr>Arial</vt:lpstr>
      <vt:lpstr>Tw Cen MT</vt:lpstr>
      <vt:lpstr>Droplet</vt:lpstr>
      <vt:lpstr>Communication VIA Animation of American Sign Language using Kinect</vt:lpstr>
      <vt:lpstr>Contents</vt:lpstr>
      <vt:lpstr>aim</vt:lpstr>
      <vt:lpstr>American Sign language</vt:lpstr>
      <vt:lpstr>importance</vt:lpstr>
      <vt:lpstr>Microsoft Kinect to the rescue!</vt:lpstr>
      <vt:lpstr>pipeline</vt:lpstr>
      <vt:lpstr>pipeline(continued)</vt:lpstr>
      <vt:lpstr>UI IDEA</vt:lpstr>
      <vt:lpstr>Results</vt:lpstr>
      <vt:lpstr>Gesture recognition - HELLO</vt:lpstr>
      <vt:lpstr>Response  Hello (in ASL)</vt:lpstr>
      <vt:lpstr>Gesture recognition – How ARE YOU?</vt:lpstr>
      <vt:lpstr>Response  Good (in ASL)</vt:lpstr>
      <vt:lpstr>Gesture recognition – What’s up?</vt:lpstr>
      <vt:lpstr>Gesture recognition – I am learning to sign</vt:lpstr>
      <vt:lpstr>Gesture recognition – nice to meet you!</vt:lpstr>
      <vt:lpstr>Gesture recognition – take care!</vt:lpstr>
      <vt:lpstr>DEMO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Communication through Animation of American Sign Language using Kinect</dc:title>
  <dc:creator>Bundele, Manas Mahesh</dc:creator>
  <cp:lastModifiedBy>Bundele, Manas Mahesh</cp:lastModifiedBy>
  <cp:revision>22</cp:revision>
  <dcterms:created xsi:type="dcterms:W3CDTF">2019-12-02T18:50:41Z</dcterms:created>
  <dcterms:modified xsi:type="dcterms:W3CDTF">2019-12-04T21:32:09Z</dcterms:modified>
</cp:coreProperties>
</file>